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4" r:id="rId5"/>
    <p:sldId id="259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CFB10-39FA-DAC3-86BA-8139B88E7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6C98AB-45F6-8EE3-0E45-1F0BD07B6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28917-6490-2DA7-5C80-BFECB978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F36824-1D69-88C1-7086-C82C11C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87DE24-5EE1-90A7-8D1E-A2B1F20B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85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DF4E6-B73D-C5FB-653D-6C8FF02A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EF6BEC-C9FA-16EE-8A10-05A1491FE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64E2B-EB3E-6E32-92FA-1029D187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48274E-55ED-D34D-E378-88D93907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C72ED4-B87A-11F5-352E-E6FF83D2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78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4871BE-7FF5-CD5F-2C1D-B0C7EA3AB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FD8B910-F829-603D-C594-744E4D3AD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F9C7E9-D905-73ED-105C-14C36DD5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2A3C33-2750-A7D4-EE7B-4C97CC73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0D6E4F-4323-619E-A806-611CCC0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49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91727-1869-6436-6911-F087568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2FC81-8119-18E0-7855-83171492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345308-4397-188B-BA06-DD4878A4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1637A3-52F9-64A9-5619-CB24E3FD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DDA7FC-7F06-8583-EA2F-A3DFB09A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1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8E0F6-1C08-4C99-6577-76EE2DDE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A87E71-F3F5-31A7-AF6D-73EDBA787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912AE7-A490-4118-947D-6B5CDF29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D01F94-0B8E-F122-E689-6B267079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D434EB-8123-299C-05CB-AECB7FCD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03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009DA-ABE2-7961-3FE7-4D7916FE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F7713A-1DF3-2B8D-2B79-FC3F7E5D9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CED541-F55E-64E6-2674-8E69A5A79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611A47-5F1B-323A-0542-E40296F7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45A9AC-4D77-45C8-1AF8-9DC336FF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619885-325B-CE72-BE3B-54788AE7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78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3881E-695F-C41B-300B-6143681B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346846-0653-C6A0-9B89-4CD9B4FA4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DEBA47-03B1-D3D4-DDD1-D93640643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DB56CCD-3939-7A0A-D22A-7B4C4BBE4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DD260AC-A4C6-8D92-259E-F761E8C8F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DB0C71C-B6F7-E517-7964-21E34122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886AD43-FE29-DA8C-2C7C-0F30C5BA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44A1CD2-338A-A87F-6CF2-08501A93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8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DDA11-8F6E-E0B0-B38B-D33A5070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62C4B1-7CCF-6C97-7F28-9D4940DF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F58394-0CFB-7D12-BF0C-7B3704E8B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E4B266-5CDC-BE79-77CD-08A95B75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82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6357B7-663F-1EF5-93D8-50158F05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F8984AA-A3B6-7DE7-032C-7C71B914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BA8B08-EDED-C017-FFFF-CC159F7B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55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27C23-7443-D684-BB0F-71387C39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48938-0397-7053-DB25-4F07C1EEA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57598B-3283-660D-A6A0-374355C7B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BC00A1-3B19-7A8E-B982-9572E8B6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A1D81D-390C-0F64-1AA0-13D9CA1A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ADD5E0-93F2-4D3F-8683-830B5309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65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304D8-57EF-DA80-1489-D571D038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C0C6F09-E2CA-3BF5-3DA2-4551ECE30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CADD87-92EF-A322-95AD-4F1AA0EE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4FBBCA-2598-5630-BF38-3282BAC6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77B088-EF11-6808-592A-5C0EB6A6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D7DFA2-8905-BC0B-BFAC-1E83BC0D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76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1A6397-28EC-9348-04DA-E722AF33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831D7B-F50A-DD68-1AE6-D721C0F8D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461AF3-8DA1-99F9-7274-6D9CD357DE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994B74-3196-859A-02A6-AF436A726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B2485-7057-E727-3594-598974DC6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54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287" y="-342603"/>
            <a:ext cx="18081132" cy="73533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CC4405-FEC5-7495-9309-D44BA14D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61" y="-1230393"/>
            <a:ext cx="7419678" cy="74196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A8B5A71-4C38-6F8C-3950-08521C4F3B66}"/>
              </a:ext>
            </a:extLst>
          </p:cNvPr>
          <p:cNvSpPr/>
          <p:nvPr/>
        </p:nvSpPr>
        <p:spPr>
          <a:xfrm>
            <a:off x="42711" y="1162496"/>
            <a:ext cx="12239625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b="1" cap="none" spc="0" dirty="0">
                <a:ln/>
                <a:solidFill>
                  <a:schemeClr val="tx2"/>
                </a:solidFill>
                <a:effectLst/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pt-BR" sz="7200" b="1" dirty="0">
                <a:ln/>
                <a:latin typeface="Baskerville Old Face" panose="02020602080505020303" pitchFamily="18" charset="0"/>
              </a:rPr>
              <a:t>MODELAGEM DE DADOS</a:t>
            </a:r>
            <a:endParaRPr lang="pt-BR" sz="7200" b="1" cap="none" spc="0" dirty="0">
              <a:ln/>
              <a:latin typeface="Baskerville Old Face" panose="02020602080505020303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7560FE-6622-FD6F-8341-52CACBD79E28}"/>
              </a:ext>
            </a:extLst>
          </p:cNvPr>
          <p:cNvSpPr txBox="1"/>
          <p:nvPr/>
        </p:nvSpPr>
        <p:spPr>
          <a:xfrm>
            <a:off x="4360588" y="31015"/>
            <a:ext cx="3603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FACULDADE ANHAGUERA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DD3E6F-F736-83D0-8367-1B75F3ACE04E}"/>
              </a:ext>
            </a:extLst>
          </p:cNvPr>
          <p:cNvSpPr txBox="1"/>
          <p:nvPr/>
        </p:nvSpPr>
        <p:spPr>
          <a:xfrm>
            <a:off x="209549" y="5265166"/>
            <a:ext cx="6638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skerville Old Face" panose="02020602080505020303" pitchFamily="18" charset="0"/>
              </a:rPr>
              <a:t>ORIENTADOR : Rodrigo </a:t>
            </a:r>
          </a:p>
          <a:p>
            <a:endParaRPr lang="pt-BR" b="1" dirty="0">
              <a:latin typeface="Baskerville Old Face" panose="02020602080505020303" pitchFamily="18" charset="0"/>
            </a:endParaRPr>
          </a:p>
          <a:p>
            <a:r>
              <a:rPr lang="pt-BR" b="1" dirty="0">
                <a:latin typeface="Baskerville Old Face" panose="02020602080505020303" pitchFamily="18" charset="0"/>
              </a:rPr>
              <a:t>TURMA : 1</a:t>
            </a:r>
            <a:r>
              <a:rPr lang="pt-BR" b="1" dirty="0">
                <a:solidFill>
                  <a:srgbClr val="333333"/>
                </a:solidFill>
                <a:latin typeface="Baskerville Old Face" panose="02020602080505020303" pitchFamily="18" charset="0"/>
              </a:rPr>
              <a:t>º</a:t>
            </a:r>
            <a:r>
              <a:rPr lang="pt-BR" b="1" dirty="0">
                <a:latin typeface="Baskerville Old Face" panose="02020602080505020303" pitchFamily="18" charset="0"/>
              </a:rPr>
              <a:t> Período</a:t>
            </a:r>
          </a:p>
          <a:p>
            <a:endParaRPr lang="pt-BR" b="1" dirty="0">
              <a:latin typeface="Baskerville Old Face" panose="02020602080505020303" pitchFamily="18" charset="0"/>
            </a:endParaRPr>
          </a:p>
          <a:p>
            <a:r>
              <a:rPr lang="pt-BR" b="1" dirty="0">
                <a:latin typeface="Baskerville Old Face" panose="02020602080505020303" pitchFamily="18" charset="0"/>
              </a:rPr>
              <a:t>GRUPO : Jean Victor,  Ruan Rodrigues,  Eduarda Coutinho </a:t>
            </a:r>
          </a:p>
        </p:txBody>
      </p:sp>
    </p:spTree>
    <p:extLst>
      <p:ext uri="{BB962C8B-B14F-4D97-AF65-F5344CB8AC3E}">
        <p14:creationId xmlns:p14="http://schemas.microsoft.com/office/powerpoint/2010/main" val="212636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A237287-05A0-887C-4C8D-DFC59A0D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06" y="0"/>
            <a:ext cx="1529722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05CD88-92E3-8ADF-597D-A17C42786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9552" y="1029260"/>
            <a:ext cx="7252448" cy="3334774"/>
          </a:xfrm>
        </p:spPr>
        <p:txBody>
          <a:bodyPr>
            <a:noAutofit/>
          </a:bodyPr>
          <a:lstStyle/>
          <a:p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Apresentamos </a:t>
            </a:r>
            <a:b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</a:br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vocês a</a:t>
            </a:r>
            <a:b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</a:br>
            <a:r>
              <a:rPr lang="pt-BR" sz="96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Bella</a:t>
            </a:r>
            <a:r>
              <a:rPr lang="pt-BR" sz="9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Vie</a:t>
            </a:r>
            <a:endParaRPr lang="pt-BR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C5C676-D872-AB5B-2254-F07A73961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557" y="4975128"/>
            <a:ext cx="6595491" cy="418166"/>
          </a:xfrm>
        </p:spPr>
        <p:txBody>
          <a:bodyPr>
            <a:noAutofit/>
          </a:bodyPr>
          <a:lstStyle/>
          <a:p>
            <a:r>
              <a:rPr lang="pt-BR" sz="3600" dirty="0">
                <a:latin typeface="Brush Script MT" panose="03060802040406070304" pitchFamily="66" charset="0"/>
              </a:rPr>
              <a:t>Uma empresa destinada a entregar sempre o seu melhor !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3EDF02-4853-5164-8062-1645C77F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9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9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58C82CF2-905E-8010-5752-30FD5C33E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7142733" cy="685800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5EBA327-AA98-7484-0ED9-A71168A619FD}"/>
              </a:ext>
            </a:extLst>
          </p:cNvPr>
          <p:cNvSpPr/>
          <p:nvPr/>
        </p:nvSpPr>
        <p:spPr>
          <a:xfrm>
            <a:off x="8944856" y="1152248"/>
            <a:ext cx="2724150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7E63624-ADE7-0159-35EC-B490CCC00359}"/>
              </a:ext>
            </a:extLst>
          </p:cNvPr>
          <p:cNvSpPr/>
          <p:nvPr/>
        </p:nvSpPr>
        <p:spPr>
          <a:xfrm>
            <a:off x="5802485" y="1178680"/>
            <a:ext cx="1295400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989BCBC-9571-A6C7-9FB7-8281FD2EAE95}"/>
              </a:ext>
            </a:extLst>
          </p:cNvPr>
          <p:cNvSpPr/>
          <p:nvPr/>
        </p:nvSpPr>
        <p:spPr>
          <a:xfrm>
            <a:off x="1672905" y="1152248"/>
            <a:ext cx="1092508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27469F-83A1-22B1-4A27-F3F2C6E4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MINI-MUNDO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9EFAAB-C85D-50EF-D428-58C41D94E869}"/>
              </a:ext>
            </a:extLst>
          </p:cNvPr>
          <p:cNvSpPr txBox="1"/>
          <p:nvPr/>
        </p:nvSpPr>
        <p:spPr>
          <a:xfrm>
            <a:off x="1672905" y="1152248"/>
            <a:ext cx="10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CENARIO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B91E15A-7759-B2E4-26BC-A06FC9A9F357}"/>
              </a:ext>
            </a:extLst>
          </p:cNvPr>
          <p:cNvSpPr txBox="1"/>
          <p:nvPr/>
        </p:nvSpPr>
        <p:spPr>
          <a:xfrm>
            <a:off x="5907260" y="1178680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D8B8D6-4750-867A-8E5A-66FE4933E467}"/>
              </a:ext>
            </a:extLst>
          </p:cNvPr>
          <p:cNvSpPr txBox="1"/>
          <p:nvPr/>
        </p:nvSpPr>
        <p:spPr>
          <a:xfrm>
            <a:off x="9059156" y="1152248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 ESPERADOS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710FEF-F249-A5D6-1C4C-EF5A0F117691}"/>
              </a:ext>
            </a:extLst>
          </p:cNvPr>
          <p:cNvSpPr txBox="1"/>
          <p:nvPr/>
        </p:nvSpPr>
        <p:spPr>
          <a:xfrm>
            <a:off x="203549" y="1714724"/>
            <a:ext cx="4016310" cy="426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algn="just">
              <a:spcBef>
                <a:spcPts val="600"/>
              </a:spcBef>
              <a:spcAft>
                <a:spcPts val="600"/>
              </a:spcAft>
            </a:pPr>
            <a:r>
              <a:rPr lang="pt-BR" sz="1500" kern="100" dirty="0">
                <a:latin typeface="Franklin Gothic Medium Cond" panose="020B06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loja "BellaVie ®“ foi criada hoje é uma loja física e online que vende produtos de cosméticos, desde a sua fabricação até o usuário final. A loja está localizada em uma área comercial no Espirito Santo em Guarapari ela também possui um website bem desenvolvido para vendas online. A "BellaVie ®" oferece uma ampla gama de produtos de alta qualidade, incluindo Shampoos, Hidratantes, Óleo Corporal, Sabonetes Líquidos. A loja se destaca pelo atendimento ao cliente, preços competitivos, e uma política de devolução flexível. Atualmente, a "BellaVie ®" enfrenta desafios com a concorrência crescente, tanto de outras lojas físicas quanto de grandes varejistas online. A loja também está tentando melhorar sua presença digital e aumentar as vendas online, que têm potencial para um crescimento significativo.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pt-B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421FE4C-41A0-B652-3BD9-527D562070AB}"/>
              </a:ext>
            </a:extLst>
          </p:cNvPr>
          <p:cNvSpPr txBox="1"/>
          <p:nvPr/>
        </p:nvSpPr>
        <p:spPr>
          <a:xfrm>
            <a:off x="4617814" y="1714724"/>
            <a:ext cx="3769519" cy="463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BR" sz="1500" kern="100" dirty="0">
                <a:latin typeface="Franklin Gothic Medium Cond" panose="020B06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nosso principal objetivo da BellaVie é dobrar o faturamento anual dentro do próximo ano. Para que possamos alcançar esse objetivo a nossa loja adquiriu novas metas como, </a:t>
            </a:r>
            <a:r>
              <a:rPr lang="pt-BR" sz="1500" dirty="0">
                <a:latin typeface="Franklin Gothic Medium Cond" panose="020B0606030402020204" pitchFamily="34" charset="0"/>
              </a:rPr>
              <a:t>aumentar nossa presença online  aumentando as vendas online em  mais de 30% através de sites otimizados por desenvolvedores qualificados, campanhas de marketing digital e parcerias com influenciadores, melhorar a experiência do cliente melhorando a satisfação do cliente com base em pesquisas de feedback, focando em treinamentos de equipe e melhoria no atendimento, diversificar  os produtos Introduzindo novas linhas de produtos, atraindo novos clientes e incentivando compras , </a:t>
            </a:r>
          </a:p>
          <a:p>
            <a:pPr algn="just"/>
            <a:r>
              <a:rPr lang="pt-BR" sz="1500" dirty="0">
                <a:latin typeface="Franklin Gothic Medium Cond" panose="020B0606030402020204" pitchFamily="34" charset="0"/>
              </a:rPr>
              <a:t>programas de promoções lançando um programa de promoções para incentivar a repetição de compras e aumentar a base de clientes.</a:t>
            </a:r>
          </a:p>
          <a:p>
            <a:pPr marL="180000" algn="just">
              <a:spcBef>
                <a:spcPts val="600"/>
              </a:spcBef>
              <a:spcAft>
                <a:spcPts val="600"/>
              </a:spcAft>
            </a:pPr>
            <a:endParaRPr lang="pt-BR" sz="1500" dirty="0">
              <a:latin typeface="Franklin Gothic Medium Cond" panose="020B06060304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1500" kern="100" dirty="0">
              <a:effectLst/>
              <a:latin typeface="Franklin Gothic Medium Cond" panose="020B06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83CDBA0-3147-85A4-6602-054656EFAC41}"/>
              </a:ext>
            </a:extLst>
          </p:cNvPr>
          <p:cNvSpPr txBox="1"/>
          <p:nvPr/>
        </p:nvSpPr>
        <p:spPr>
          <a:xfrm>
            <a:off x="8696334" y="1807284"/>
            <a:ext cx="3016259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algn="just">
              <a:spcBef>
                <a:spcPts val="600"/>
              </a:spcBef>
              <a:spcAft>
                <a:spcPts val="600"/>
              </a:spcAft>
            </a:pPr>
            <a:r>
              <a:rPr lang="pt-BR" sz="1500" dirty="0">
                <a:latin typeface="Franklin Gothic Medium Cond" panose="020B0606030402020204" pitchFamily="34" charset="0"/>
              </a:rPr>
              <a:t>De acordo com todos nossos objetivos, nossos resultados esperado são um Aumento do Faturamento um crescimento no faturamento anual, impulsionado nas vendas físicas e online, uma melhoria na satisfação do cliente tendo um aumento na satisfação do cliente, medido através de pesquisas e avaliações online a diminuição do tempo de espera no atendimento e eficiência na resolução de problemas, um aumento de inovações de novos produtos de pelo menos 10 novas linhas de produtos ao longo do ano, com uma boa aceitação no mercado.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6557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7" grpId="0" animBg="1"/>
      <p:bldP spid="2" grpId="0"/>
      <p:bldP spid="6" grpId="0"/>
      <p:bldP spid="8" grpId="0"/>
      <p:bldP spid="10" grpId="0"/>
      <p:bldP spid="13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A237287-05A0-887C-4C8D-DFC59A0D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568" y="0"/>
            <a:ext cx="20362398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E3C855A-1D3A-B83A-B854-3DBC2895AEE0}"/>
              </a:ext>
            </a:extLst>
          </p:cNvPr>
          <p:cNvSpPr txBox="1"/>
          <p:nvPr/>
        </p:nvSpPr>
        <p:spPr>
          <a:xfrm>
            <a:off x="1564104" y="192506"/>
            <a:ext cx="101185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Requisitos do Projeto </a:t>
            </a:r>
            <a:r>
              <a:rPr lang="pt-BR" sz="6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Bella</a:t>
            </a:r>
            <a:r>
              <a:rPr lang="pt-BR" sz="6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Vie </a:t>
            </a:r>
            <a:r>
              <a:rPr lang="pt-BR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B5EB05-F443-253E-BFCA-326DEE87F6C3}"/>
              </a:ext>
            </a:extLst>
          </p:cNvPr>
          <p:cNvSpPr txBox="1"/>
          <p:nvPr/>
        </p:nvSpPr>
        <p:spPr>
          <a:xfrm>
            <a:off x="1347537" y="3429000"/>
            <a:ext cx="7543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Facilidade para a Pessoa que vai interagir com o Banco de Dados</a:t>
            </a:r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Segurança das informações contidas no Banco de Dados </a:t>
            </a:r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⁠Escala para um aumento expressivo de pedidos, clientes </a:t>
            </a:r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Contingência para não Perde informações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6E2820-30C8-D9DA-6CF9-78E877E5B4BD}"/>
              </a:ext>
            </a:extLst>
          </p:cNvPr>
          <p:cNvSpPr txBox="1"/>
          <p:nvPr/>
        </p:nvSpPr>
        <p:spPr>
          <a:xfrm>
            <a:off x="1347537" y="2462213"/>
            <a:ext cx="5319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Analise de Requisitos de dados</a:t>
            </a:r>
          </a:p>
        </p:txBody>
      </p:sp>
    </p:spTree>
    <p:extLst>
      <p:ext uri="{BB962C8B-B14F-4D97-AF65-F5344CB8AC3E}">
        <p14:creationId xmlns:p14="http://schemas.microsoft.com/office/powerpoint/2010/main" val="194791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37" y="-495300"/>
            <a:ext cx="18081132" cy="7353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27469F-83A1-22B1-4A27-F3F2C6E4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DICIONARIO DE DADOS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755205-0AD9-DCA9-9655-B534E5985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0" y="1837140"/>
            <a:ext cx="3599618" cy="128639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A2DF8C-1646-2D23-FDC5-86A2AF70A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" y="3787516"/>
            <a:ext cx="3599617" cy="134229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3768156-DB57-4FE4-5D06-D2C0AC8B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92" y="2749846"/>
            <a:ext cx="3599617" cy="135830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CAF7369-D0ED-6646-3A02-1256266E5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64" y="1839052"/>
            <a:ext cx="3599617" cy="134229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74D6B94-C4A8-9E03-744D-E8D300169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63" y="3787516"/>
            <a:ext cx="3599617" cy="1286398"/>
          </a:xfrm>
          <a:prstGeom prst="rect">
            <a:avLst/>
          </a:prstGeom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17A81E2-EECB-2716-6C5D-E40FA1C98951}"/>
              </a:ext>
            </a:extLst>
          </p:cNvPr>
          <p:cNvCxnSpPr>
            <a:cxnSpLocks/>
          </p:cNvCxnSpPr>
          <p:nvPr/>
        </p:nvCxnSpPr>
        <p:spPr>
          <a:xfrm flipH="1">
            <a:off x="4014137" y="1837140"/>
            <a:ext cx="1" cy="1286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1760B75A-3195-5321-0E9A-EAB198F8D664}"/>
              </a:ext>
            </a:extLst>
          </p:cNvPr>
          <p:cNvCxnSpPr>
            <a:cxnSpLocks/>
          </p:cNvCxnSpPr>
          <p:nvPr/>
        </p:nvCxnSpPr>
        <p:spPr>
          <a:xfrm flipH="1">
            <a:off x="414519" y="3123538"/>
            <a:ext cx="35996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225B247-3415-E9F6-4AFB-A09BA30EDD50}"/>
              </a:ext>
            </a:extLst>
          </p:cNvPr>
          <p:cNvCxnSpPr>
            <a:cxnSpLocks/>
          </p:cNvCxnSpPr>
          <p:nvPr/>
        </p:nvCxnSpPr>
        <p:spPr>
          <a:xfrm>
            <a:off x="7895809" y="2749846"/>
            <a:ext cx="0" cy="1351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8BD5DFDD-D8EF-7CA9-BD59-8EBCFDDE52C7}"/>
              </a:ext>
            </a:extLst>
          </p:cNvPr>
          <p:cNvCxnSpPr>
            <a:cxnSpLocks/>
          </p:cNvCxnSpPr>
          <p:nvPr/>
        </p:nvCxnSpPr>
        <p:spPr>
          <a:xfrm>
            <a:off x="8177863" y="5073914"/>
            <a:ext cx="3599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A688D29-A730-72DB-3D4E-1EE95199BDDF}"/>
              </a:ext>
            </a:extLst>
          </p:cNvPr>
          <p:cNvCxnSpPr>
            <a:cxnSpLocks/>
          </p:cNvCxnSpPr>
          <p:nvPr/>
        </p:nvCxnSpPr>
        <p:spPr>
          <a:xfrm>
            <a:off x="8177863" y="3181350"/>
            <a:ext cx="3599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1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37" y="-495300"/>
            <a:ext cx="18081132" cy="7353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27469F-83A1-22B1-4A27-F3F2C6E4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MODELO CONCEITUAL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92CDB8-C343-2F0F-F52C-A23221524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76" y="1087438"/>
            <a:ext cx="8625448" cy="53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37" y="-495300"/>
            <a:ext cx="18081132" cy="7353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27469F-83A1-22B1-4A27-F3F2C6E4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MODELO RELACIONAL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b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</a:b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FEITO E DESENVOLVIDO PELO POWER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BI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E0CF49-4F54-E76E-A09D-2D9D454D5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4" y="1098176"/>
            <a:ext cx="9277351" cy="55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2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287" y="-342603"/>
            <a:ext cx="18081132" cy="73533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87560FE-6622-FD6F-8341-52CACBD79E28}"/>
              </a:ext>
            </a:extLst>
          </p:cNvPr>
          <p:cNvSpPr txBox="1"/>
          <p:nvPr/>
        </p:nvSpPr>
        <p:spPr>
          <a:xfrm>
            <a:off x="4360588" y="31015"/>
            <a:ext cx="3603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FACULDADE ANHAGUERA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AA5FEE-C47A-10B4-6C67-7BD8B7D56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7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CRONOGRAMA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2E416C-31AD-AC5B-73A8-8430425FB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1531447"/>
            <a:ext cx="44577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Introdução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1: Título da apresentação e nomes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2: Objetivos da apresentação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A3F90C-0DC3-F0C6-1687-2E7B0F046B74}"/>
              </a:ext>
            </a:extLst>
          </p:cNvPr>
          <p:cNvSpPr txBox="1"/>
          <p:nvPr/>
        </p:nvSpPr>
        <p:spPr>
          <a:xfrm>
            <a:off x="838200" y="3244045"/>
            <a:ext cx="6574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Seção 1: Ponto Principal 1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3: Pontos de Explicação mini mundo dentro da empresa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4: Detalhamento do dicionário de dados da empresa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5: Modelo conceitual da empresa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F638D2-0E82-058E-A23D-B4AB8C3D10B6}"/>
              </a:ext>
            </a:extLst>
          </p:cNvPr>
          <p:cNvSpPr txBox="1"/>
          <p:nvPr/>
        </p:nvSpPr>
        <p:spPr>
          <a:xfrm>
            <a:off x="838200" y="4770816"/>
            <a:ext cx="4278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Seção 2: Ponto Principal 2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6: Modelo Relacional da empresa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7: Conclusão 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1D7B66-4849-584F-F420-D498F2B49018}"/>
              </a:ext>
            </a:extLst>
          </p:cNvPr>
          <p:cNvSpPr txBox="1"/>
          <p:nvPr/>
        </p:nvSpPr>
        <p:spPr>
          <a:xfrm>
            <a:off x="9023437" y="1531447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Conclusão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FFD5E9-E16F-CFEB-5109-776344260BD3}"/>
              </a:ext>
            </a:extLst>
          </p:cNvPr>
          <p:cNvSpPr txBox="1"/>
          <p:nvPr/>
        </p:nvSpPr>
        <p:spPr>
          <a:xfrm>
            <a:off x="9229725" y="219075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D67642-6641-1D1C-CD0A-B6E65408A127}"/>
              </a:ext>
            </a:extLst>
          </p:cNvPr>
          <p:cNvSpPr txBox="1"/>
          <p:nvPr/>
        </p:nvSpPr>
        <p:spPr>
          <a:xfrm>
            <a:off x="7858622" y="1851908"/>
            <a:ext cx="4006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dirty="0">
                <a:latin typeface="Arial" panose="020B0604020202020204" pitchFamily="34" charset="0"/>
              </a:rPr>
              <a:t>Tempo para apresentação em 12 min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160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547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Baskerville Old Face</vt:lpstr>
      <vt:lpstr>Brush Script MT</vt:lpstr>
      <vt:lpstr>Calibri</vt:lpstr>
      <vt:lpstr>Calibri Light</vt:lpstr>
      <vt:lpstr>Franklin Gothic Medium Cond</vt:lpstr>
      <vt:lpstr>Tema do Office</vt:lpstr>
      <vt:lpstr>Apresentação do PowerPoint</vt:lpstr>
      <vt:lpstr>Apresentamos  vocês a BellaVie</vt:lpstr>
      <vt:lpstr>MINI-MUNDO BellaVie ®</vt:lpstr>
      <vt:lpstr>Apresentação do PowerPoint</vt:lpstr>
      <vt:lpstr>DICIONARIO DE DADOS BellaVie ®</vt:lpstr>
      <vt:lpstr>MODELO CONCEITUAL BellaVie ®</vt:lpstr>
      <vt:lpstr>MODELO RELACIONAL BellaVie ® FEITO E DESENVOLVIDO PELO POWERBI</vt:lpstr>
      <vt:lpstr>CRONOGRAMA BellaVie 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Ruan Rodriguez</dc:creator>
  <cp:lastModifiedBy>alunos</cp:lastModifiedBy>
  <cp:revision>2</cp:revision>
  <dcterms:created xsi:type="dcterms:W3CDTF">2024-06-06T17:49:53Z</dcterms:created>
  <dcterms:modified xsi:type="dcterms:W3CDTF">2024-06-06T22:37:28Z</dcterms:modified>
</cp:coreProperties>
</file>